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7" r:id="rId6"/>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4" autoAdjust="0"/>
    <p:restoredTop sz="96067" autoAdjust="0"/>
  </p:normalViewPr>
  <p:slideViewPr>
    <p:cSldViewPr>
      <p:cViewPr varScale="1">
        <p:scale>
          <a:sx n="77" d="100"/>
          <a:sy n="77" d="100"/>
        </p:scale>
        <p:origin x="3774" y="102"/>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2020/11/16</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3"/>
          <p:cNvSpPr txBox="1">
            <a:spLocks noChangeArrowheads="1"/>
          </p:cNvSpPr>
          <p:nvPr/>
        </p:nvSpPr>
        <p:spPr bwMode="auto">
          <a:xfrm>
            <a:off x="129212" y="9211813"/>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21" name="正方形/長方形 20"/>
          <p:cNvSpPr/>
          <p:nvPr/>
        </p:nvSpPr>
        <p:spPr>
          <a:xfrm>
            <a:off x="218622" y="9490969"/>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　</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28" name="Rectangle 5"/>
          <p:cNvSpPr>
            <a:spLocks noChangeArrowheads="1"/>
          </p:cNvSpPr>
          <p:nvPr/>
        </p:nvSpPr>
        <p:spPr bwMode="auto">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19"/>
          <p:cNvSpPr txBox="1">
            <a:spLocks noChangeArrowheads="1"/>
          </p:cNvSpPr>
          <p:nvPr/>
        </p:nvSpPr>
        <p:spPr bwMode="auto">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54"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6"/>
          <p:cNvSpPr>
            <a:spLocks noChangeArrowheads="1"/>
          </p:cNvSpPr>
          <p:nvPr/>
        </p:nvSpPr>
        <p:spPr bwMode="auto">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6"/>
          <p:cNvSpPr>
            <a:spLocks noChangeArrowheads="1"/>
          </p:cNvSpPr>
          <p:nvPr/>
        </p:nvSpPr>
        <p:spPr bwMode="auto">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8"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4" name="グループ化 13"/>
          <p:cNvGrpSpPr/>
          <p:nvPr/>
        </p:nvGrpSpPr>
        <p:grpSpPr>
          <a:xfrm>
            <a:off x="4892626" y="4602566"/>
            <a:ext cx="1980000" cy="1355452"/>
            <a:chOff x="3888482" y="6115323"/>
            <a:chExt cx="2016224" cy="1355452"/>
          </a:xfrm>
        </p:grpSpPr>
        <p:sp>
          <p:nvSpPr>
            <p:cNvPr id="35" name="正方形/長方形 3"/>
            <p:cNvSpPr>
              <a:spLocks noChangeArrowheads="1"/>
            </p:cNvSpPr>
            <p:nvPr/>
          </p:nvSpPr>
          <p:spPr bwMode="auto">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63" name="AutoShape 2"/>
          <p:cNvSpPr>
            <a:spLocks noChangeArrowheads="1"/>
          </p:cNvSpPr>
          <p:nvPr/>
        </p:nvSpPr>
        <p:spPr bwMode="auto">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66" name="グループ化 65"/>
          <p:cNvGrpSpPr/>
          <p:nvPr/>
        </p:nvGrpSpPr>
        <p:grpSpPr>
          <a:xfrm>
            <a:off x="2264032" y="6391327"/>
            <a:ext cx="1977428" cy="1357428"/>
            <a:chOff x="1152178" y="6113347"/>
            <a:chExt cx="2038748" cy="1357428"/>
          </a:xfrm>
        </p:grpSpPr>
        <p:sp>
          <p:nvSpPr>
            <p:cNvPr id="67" name="正方形/長方形 6"/>
            <p:cNvSpPr>
              <a:spLocks noChangeArrowheads="1"/>
            </p:cNvSpPr>
            <p:nvPr/>
          </p:nvSpPr>
          <p:spPr bwMode="auto">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8" name="正方形/長方形 6"/>
            <p:cNvSpPr>
              <a:spLocks noChangeArrowheads="1"/>
            </p:cNvSpPr>
            <p:nvPr/>
          </p:nvSpPr>
          <p:spPr bwMode="auto">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9"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3" name="正方形/長方形 3"/>
          <p:cNvSpPr>
            <a:spLocks noChangeArrowheads="1"/>
          </p:cNvSpPr>
          <p:nvPr/>
        </p:nvSpPr>
        <p:spPr bwMode="auto">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4" name="正方形/長方形 3"/>
          <p:cNvSpPr>
            <a:spLocks noChangeArrowheads="1"/>
          </p:cNvSpPr>
          <p:nvPr/>
        </p:nvSpPr>
        <p:spPr bwMode="auto">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5"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77" name="グループ化 76"/>
          <p:cNvGrpSpPr/>
          <p:nvPr/>
        </p:nvGrpSpPr>
        <p:grpSpPr>
          <a:xfrm>
            <a:off x="1048926" y="6537439"/>
            <a:ext cx="1008000" cy="1080000"/>
            <a:chOff x="8641010" y="3654351"/>
            <a:chExt cx="1008000" cy="1080000"/>
          </a:xfrm>
        </p:grpSpPr>
        <p:sp>
          <p:nvSpPr>
            <p:cNvPr id="78" name="AutoShape 2"/>
            <p:cNvSpPr>
              <a:spLocks noChangeArrowheads="1"/>
            </p:cNvSpPr>
            <p:nvPr/>
          </p:nvSpPr>
          <p:spPr bwMode="auto">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1"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0"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85"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19"/>
          <p:cNvSpPr txBox="1">
            <a:spLocks noChangeArrowheads="1"/>
          </p:cNvSpPr>
          <p:nvPr/>
        </p:nvSpPr>
        <p:spPr bwMode="auto">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87"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8"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4" name="Rectangle 5"/>
          <p:cNvSpPr>
            <a:spLocks noChangeArrowheads="1"/>
          </p:cNvSpPr>
          <p:nvPr/>
        </p:nvSpPr>
        <p:spPr bwMode="auto">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3308" y="-48023"/>
            <a:ext cx="1224878" cy="544294"/>
          </a:xfrm>
          <a:prstGeom prst="rect">
            <a:avLst/>
          </a:prstGeom>
        </p:spPr>
      </p:pic>
      <p:sp>
        <p:nvSpPr>
          <p:cNvPr id="8"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9"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1"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92"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93"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p:cNvSpPr>
            <a:spLocks noChangeArrowheads="1"/>
          </p:cNvSpPr>
          <p:nvPr/>
        </p:nvSpPr>
        <p:spPr bwMode="auto">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AutoShape 2"/>
          <p:cNvSpPr>
            <a:spLocks noChangeArrowheads="1"/>
          </p:cNvSpPr>
          <p:nvPr/>
        </p:nvSpPr>
        <p:spPr bwMode="auto">
          <a:xfrm>
            <a:off x="281936" y="3107710"/>
            <a:ext cx="1224000" cy="2556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の月</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endParaRPr kumimoji="1" lang="en-US" altLang="ja-JP"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（令和２年４月～）</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542397" y="8278166"/>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AutoShape 2"/>
          <p:cNvSpPr>
            <a:spLocks noChangeArrowheads="1"/>
          </p:cNvSpPr>
          <p:nvPr/>
        </p:nvSpPr>
        <p:spPr bwMode="auto">
          <a:xfrm>
            <a:off x="286128" y="8208807"/>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1532872" y="3143018"/>
            <a:ext cx="5503464" cy="2539157"/>
          </a:xfrm>
          <a:prstGeom prst="rect">
            <a:avLst/>
          </a:prstGeom>
          <a:noFill/>
        </p:spPr>
        <p:txBody>
          <a:bodyPr wrap="square" lIns="100800" tIns="0" rIns="0" bIns="0" rtlCol="0">
            <a:spAutoFit/>
          </a:bodyPr>
          <a:lstStyle/>
          <a:p>
            <a:pPr marL="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◆子どもが１人</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43,160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96996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◆子ども３人目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以降の加算</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（１人につき）</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6,110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3,060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Rectangle 5"/>
          <p:cNvSpPr>
            <a:spLocks noChangeArrowheads="1"/>
          </p:cNvSpPr>
          <p:nvPr/>
        </p:nvSpPr>
        <p:spPr bwMode="auto">
          <a:xfrm>
            <a:off x="1535496" y="6303351"/>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2"/>
          <p:cNvSpPr>
            <a:spLocks noChangeArrowheads="1"/>
          </p:cNvSpPr>
          <p:nvPr/>
        </p:nvSpPr>
        <p:spPr bwMode="auto">
          <a:xfrm>
            <a:off x="281936" y="6302412"/>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166605" y="2970168"/>
            <a:ext cx="6822105" cy="2835866"/>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角丸四角形 29"/>
          <p:cNvSpPr/>
          <p:nvPr/>
        </p:nvSpPr>
        <p:spPr>
          <a:xfrm>
            <a:off x="166604" y="6102623"/>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163914" y="8074092"/>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AAAA870-562D-470A-97F4-8107A804010E}">
  <ds:schemaRefs>
    <ds:schemaRef ds:uri="http://schemas.microsoft.com/sharepoint/v3/contenttype/forms"/>
  </ds:schemaRefs>
</ds:datastoreItem>
</file>

<file path=customXml/itemProps2.xml><?xml version="1.0" encoding="utf-8"?>
<ds:datastoreItem xmlns:ds="http://schemas.openxmlformats.org/officeDocument/2006/customXml" ds:itemID="{C2E0F558-D430-4C2E-ABC2-736BBDE3EE47}">
  <ds:schemaRefs>
    <ds:schemaRef ds:uri="8B97BE19-CDDD-400E-817A-CFDD13F7EC12"/>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96644011-fdb5-4a67-a809-8d06bf36c1e2"/>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3396</TotalTime>
  <Words>821</Words>
  <Application>Microsoft Office PowerPoint</Application>
  <PresentationFormat>ユーザー設定</PresentationFormat>
  <Paragraphs>67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伊藤 瑠夏(itou-ruka.pv1)</cp:lastModifiedBy>
  <cp:revision>323</cp:revision>
  <cp:lastPrinted>2020-10-27T08:11:53Z</cp:lastPrinted>
  <dcterms:created xsi:type="dcterms:W3CDTF">2012-02-07T08:49:16Z</dcterms:created>
  <dcterms:modified xsi:type="dcterms:W3CDTF">2020-11-16T02:31:45Z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